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0" r:id="rId2"/>
    <p:sldId id="263" r:id="rId3"/>
    <p:sldId id="269" r:id="rId4"/>
    <p:sldId id="268" r:id="rId5"/>
    <p:sldId id="264" r:id="rId6"/>
    <p:sldId id="26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BFB2F3-0612-4DBE-875E-F4BA0B331D02}" v="1" dt="2022-09-12T16:33:58.1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>
      <p:cViewPr varScale="1">
        <p:scale>
          <a:sx n="92" d="100"/>
          <a:sy n="92" d="100"/>
        </p:scale>
        <p:origin x="96" y="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image" Target="../media/image7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image" Target="../media/image13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media/image1.png>
</file>

<file path=ppt/media/image12.png>
</file>

<file path=ppt/media/image18.png>
</file>

<file path=ppt/media/image2.png>
</file>

<file path=ppt/media/image20.png>
</file>

<file path=ppt/media/image26.png>
</file>

<file path=ppt/media/image27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D2A23-59B0-CE67-EE0E-0A65A64C11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905034-50D9-5EAD-4390-E32801D6A8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5005E-9636-2CC9-184B-2F745AECB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6C539-18F8-6745-9F3C-DEC00C3C17A0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58C8A7-1526-1AB8-F8CC-E48B7D4D9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FDC8E7-00FA-605A-A5AB-9FC2748EA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743C3-80F9-0544-9FE4-645808548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926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64FBC-7C3C-3A09-DBAF-0AC3D9523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4888F1-E51C-4E4B-F02A-B2E6404DD7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F35A5-0AD8-BBE8-6C14-6DC1B5ABA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6C539-18F8-6745-9F3C-DEC00C3C17A0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F1ABF5-9365-7269-8DA2-3FBE8C4B7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2B5DF5-1AAF-5473-4A01-E030DF8BA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743C3-80F9-0544-9FE4-645808548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734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8C7BF7-F0C2-FF50-071F-38EE42D149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7788E4-B357-D621-96AE-F26FFB9D90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C8A0C-CEBA-510F-0C74-29267B031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6C539-18F8-6745-9F3C-DEC00C3C17A0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9E800-1897-4DB9-9E79-485086AA7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C45FA-694F-5A6A-73AD-577557D9C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743C3-80F9-0544-9FE4-645808548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41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6D9F6-381F-7077-116A-84A849ED2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2B15C4-7C22-88A9-DB63-8D531F911B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28C5C-1555-B8E1-77BA-629B8CE29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6C539-18F8-6745-9F3C-DEC00C3C17A0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990DF-00B3-8D03-B99C-64C465638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AAE03-1376-F1B2-2EA3-6EC27E9BD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743C3-80F9-0544-9FE4-645808548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72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4CE0E-19F2-B20B-78DE-BFA546BA5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80EEA8-BF60-3D88-57DE-7689AB94B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26B6D-D777-FBAB-CABA-AE56C396A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6C539-18F8-6745-9F3C-DEC00C3C17A0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5FBCEF-5A72-0DF3-F33C-5ABB64CC6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133B05-79A1-E94F-E9E5-737C0E1C9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743C3-80F9-0544-9FE4-645808548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373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6BAB7-311F-3959-1C80-6A42FD54F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9EB42-6573-90EB-9E87-161374B10D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DA4FBA-8DED-6154-1B33-A79EF4863C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BC3F7D-1646-9A9A-A21B-A260932C8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6C539-18F8-6745-9F3C-DEC00C3C17A0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9BA6ED-2430-8CE5-7790-4635D1638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7263FE-BCFF-DE55-9EDB-A00C521E5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743C3-80F9-0544-9FE4-645808548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673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4F8BF-47F9-DBC7-AE53-20CEA8D97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805074-AEDA-C3BF-4ED4-9C72302B24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1EB10D-7686-F965-FCBA-18582A4500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8BE0E6-26A4-979E-57E1-8917E19411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C0FF00-D1AC-2ED8-4922-50D5A2529F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3E4810-11DA-B60E-E144-15BF6CC06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6C539-18F8-6745-9F3C-DEC00C3C17A0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BF1DF1-804E-F877-524E-9F677AB66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58F149-8882-B488-10F3-03C9A9053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743C3-80F9-0544-9FE4-645808548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534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0AB59-0C01-65B6-933B-CDAC4999C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B80E01-80C8-CAB0-FE8A-67360D4DD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6C539-18F8-6745-9F3C-DEC00C3C17A0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AEFCD7-A0A9-D6F7-8DA2-26FF25F7F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C1438A-A7A4-AF88-6EAB-F0DF46461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743C3-80F9-0544-9FE4-645808548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025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017B8F-4EFD-932D-D7B5-D6435F472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6C539-18F8-6745-9F3C-DEC00C3C17A0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B20AFD-4A9F-585F-4994-0919C55EA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7D7C5D-AC2E-FC99-4B28-4A03F1ECC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743C3-80F9-0544-9FE4-645808548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340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E635C-7152-7530-8C32-68358166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67826-4938-A386-A81D-F051784ED1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3293B5-C3B9-62ED-EF65-0E7946EED1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F79F4-839A-8488-D90B-3CA05B327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6C539-18F8-6745-9F3C-DEC00C3C17A0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410977-9740-8E18-5C87-CF342DA0A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5DCA26-0C45-9911-DB5A-18AB90F8C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743C3-80F9-0544-9FE4-645808548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357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53051-78EB-B0B0-B06C-D55DFB99A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6244EF-67B5-8A44-66CA-FEF2F6DAFE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E6CBB1-C468-E25C-41A9-A1C4A6C135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705BC5-62A9-0866-E8CB-F7123B1CE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6C539-18F8-6745-9F3C-DEC00C3C17A0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DDE2E5-F5E7-9505-65AC-9C76D60D9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C21140-3E1A-31F0-AEDA-0ADB34F3E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743C3-80F9-0544-9FE4-645808548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015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DDEB63-940E-B942-325A-E158FEA85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39A2BA-DC5B-C599-4BB2-6CF0EA7426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2653B-66FB-F918-A1EF-6B55254064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6C539-18F8-6745-9F3C-DEC00C3C17A0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66F66-AC80-5FAB-ABAC-93F2F88643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20A05-5772-11F6-04B6-D98904BB40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743C3-80F9-0544-9FE4-645808548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023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13" Type="http://schemas.openxmlformats.org/officeDocument/2006/relationships/image" Target="../media/image12.png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1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8.emf"/><Relationship Id="rId11" Type="http://schemas.openxmlformats.org/officeDocument/2006/relationships/oleObject" Target="../embeddings/oleObject5.bin"/><Relationship Id="rId5" Type="http://schemas.openxmlformats.org/officeDocument/2006/relationships/oleObject" Target="../embeddings/oleObject2.bin"/><Relationship Id="rId10" Type="http://schemas.openxmlformats.org/officeDocument/2006/relationships/image" Target="../media/image10.emf"/><Relationship Id="rId4" Type="http://schemas.openxmlformats.org/officeDocument/2006/relationships/image" Target="../media/image7.emf"/><Relationship Id="rId9" Type="http://schemas.openxmlformats.org/officeDocument/2006/relationships/oleObject" Target="../embeddings/oleObject4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13" Type="http://schemas.openxmlformats.org/officeDocument/2006/relationships/image" Target="../media/image18.png"/><Relationship Id="rId3" Type="http://schemas.openxmlformats.org/officeDocument/2006/relationships/oleObject" Target="../embeddings/oleObject6.bin"/><Relationship Id="rId7" Type="http://schemas.openxmlformats.org/officeDocument/2006/relationships/oleObject" Target="../embeddings/oleObject8.bin"/><Relationship Id="rId12" Type="http://schemas.openxmlformats.org/officeDocument/2006/relationships/image" Target="../media/image1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4.emf"/><Relationship Id="rId11" Type="http://schemas.openxmlformats.org/officeDocument/2006/relationships/oleObject" Target="../embeddings/oleObject10.bin"/><Relationship Id="rId5" Type="http://schemas.openxmlformats.org/officeDocument/2006/relationships/oleObject" Target="../embeddings/oleObject7.bin"/><Relationship Id="rId10" Type="http://schemas.openxmlformats.org/officeDocument/2006/relationships/image" Target="../media/image16.emf"/><Relationship Id="rId4" Type="http://schemas.openxmlformats.org/officeDocument/2006/relationships/image" Target="../media/image13.emf"/><Relationship Id="rId9" Type="http://schemas.openxmlformats.org/officeDocument/2006/relationships/oleObject" Target="../embeddings/oleObject9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.bin"/><Relationship Id="rId3" Type="http://schemas.openxmlformats.org/officeDocument/2006/relationships/image" Target="../media/image20.png"/><Relationship Id="rId7" Type="http://schemas.openxmlformats.org/officeDocument/2006/relationships/image" Target="../media/image2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Relationship Id="rId9" Type="http://schemas.openxmlformats.org/officeDocument/2006/relationships/image" Target="../media/image19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video" Target="../media/media1.mp4"/><Relationship Id="rId7" Type="http://schemas.openxmlformats.org/officeDocument/2006/relationships/oleObject" Target="../embeddings/oleObject12.bin"/><Relationship Id="rId2" Type="http://schemas.microsoft.com/office/2007/relationships/media" Target="../media/media1.mp4"/><Relationship Id="rId1" Type="http://schemas.openxmlformats.org/officeDocument/2006/relationships/vmlDrawing" Target="../drawings/vmlDrawing4.vml"/><Relationship Id="rId6" Type="http://schemas.openxmlformats.org/officeDocument/2006/relationships/slideLayout" Target="../slideLayouts/slideLayout2.xml"/><Relationship Id="rId5" Type="http://schemas.openxmlformats.org/officeDocument/2006/relationships/video" Target="../media/media2.mp4"/><Relationship Id="rId10" Type="http://schemas.openxmlformats.org/officeDocument/2006/relationships/image" Target="../media/image27.png"/><Relationship Id="rId4" Type="http://schemas.microsoft.com/office/2007/relationships/media" Target="../media/media2.mp4"/><Relationship Id="rId9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3EAE5-FD6F-38B7-4792-F50A111B9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C345B53-3494-379F-8812-8ED8CD868B7C}"/>
              </a:ext>
            </a:extLst>
          </p:cNvPr>
          <p:cNvGrpSpPr/>
          <p:nvPr/>
        </p:nvGrpSpPr>
        <p:grpSpPr>
          <a:xfrm>
            <a:off x="1816923" y="1221555"/>
            <a:ext cx="6399000" cy="4464109"/>
            <a:chOff x="1816923" y="1221555"/>
            <a:chExt cx="6399000" cy="446410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43497EC-5D81-EB2C-D864-671E37E0A6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654" r="7508" b="3758"/>
            <a:stretch/>
          </p:blipFill>
          <p:spPr>
            <a:xfrm>
              <a:off x="1816923" y="1668635"/>
              <a:ext cx="2042557" cy="1355817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1A9E21E-AFFF-3980-7F58-D8E4DD62D4A1}"/>
                </a:ext>
              </a:extLst>
            </p:cNvPr>
            <p:cNvSpPr txBox="1"/>
            <p:nvPr/>
          </p:nvSpPr>
          <p:spPr>
            <a:xfrm>
              <a:off x="2110593" y="1221555"/>
              <a:ext cx="182443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EchoNet</a:t>
              </a: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-Dynamic Segmentation Model</a:t>
              </a:r>
            </a:p>
          </p:txBody>
        </p:sp>
        <p:pic>
          <p:nvPicPr>
            <p:cNvPr id="7" name="Picture 6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FD201B6C-A6A1-45C4-6847-EE9DD12880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10580" y="1653978"/>
              <a:ext cx="1355818" cy="1370475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0134B1C-0C23-9112-E6C3-A65D3B806552}"/>
                </a:ext>
              </a:extLst>
            </p:cNvPr>
            <p:cNvSpPr txBox="1"/>
            <p:nvPr/>
          </p:nvSpPr>
          <p:spPr>
            <a:xfrm>
              <a:off x="4010580" y="1222054"/>
              <a:ext cx="13558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Blood Pool Segmentation</a:t>
              </a:r>
            </a:p>
          </p:txBody>
        </p:sp>
        <p:pic>
          <p:nvPicPr>
            <p:cNvPr id="9" name="Picture 8" descr="A picture containing logo&#10;&#10;Description automatically generated">
              <a:extLst>
                <a:ext uri="{FF2B5EF4-FFF2-40B4-BE49-F238E27FC236}">
                  <a16:creationId xmlns:a16="http://schemas.microsoft.com/office/drawing/2014/main" id="{915AE08A-7945-3783-1BC7-94C8D9DF79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20" t="2162" r="50894" b="1025"/>
            <a:stretch/>
          </p:blipFill>
          <p:spPr>
            <a:xfrm>
              <a:off x="6866705" y="1668636"/>
              <a:ext cx="1335132" cy="1355820"/>
            </a:xfrm>
            <a:prstGeom prst="rect">
              <a:avLst/>
            </a:prstGeom>
          </p:spPr>
        </p:pic>
        <p:pic>
          <p:nvPicPr>
            <p:cNvPr id="10" name="Picture 9" descr="A picture containing logo&#10;&#10;Description automatically generated">
              <a:extLst>
                <a:ext uri="{FF2B5EF4-FFF2-40B4-BE49-F238E27FC236}">
                  <a16:creationId xmlns:a16="http://schemas.microsoft.com/office/drawing/2014/main" id="{224B6E96-19D3-15F3-53BA-682AA052B7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844" t="2275" r="1046" b="1480"/>
            <a:stretch/>
          </p:blipFill>
          <p:spPr>
            <a:xfrm>
              <a:off x="5441845" y="1668635"/>
              <a:ext cx="1349413" cy="1355817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A17A6D6-8D4F-BECE-3769-CA40FB218F9F}"/>
                </a:ext>
              </a:extLst>
            </p:cNvPr>
            <p:cNvSpPr txBox="1"/>
            <p:nvPr/>
          </p:nvSpPr>
          <p:spPr>
            <a:xfrm>
              <a:off x="5445783" y="1222054"/>
              <a:ext cx="13558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Bounding Box Application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E26600E-C79B-E67E-7266-BD4D90408F60}"/>
                </a:ext>
              </a:extLst>
            </p:cNvPr>
            <p:cNvSpPr txBox="1"/>
            <p:nvPr/>
          </p:nvSpPr>
          <p:spPr>
            <a:xfrm>
              <a:off x="6860105" y="1309245"/>
              <a:ext cx="13558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Contour Dilation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93DA2F0-2169-517F-CE9D-8F251D41C45D}"/>
                </a:ext>
              </a:extLst>
            </p:cNvPr>
            <p:cNvSpPr txBox="1"/>
            <p:nvPr/>
          </p:nvSpPr>
          <p:spPr>
            <a:xfrm>
              <a:off x="3616138" y="3213801"/>
              <a:ext cx="276101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Feed Contour into Speckle Tracking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3F1C0A9-CF69-5660-10A9-3FBBACC5DA03}"/>
                </a:ext>
              </a:extLst>
            </p:cNvPr>
            <p:cNvSpPr txBox="1"/>
            <p:nvPr/>
          </p:nvSpPr>
          <p:spPr>
            <a:xfrm>
              <a:off x="5158983" y="5439443"/>
              <a:ext cx="204255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End Systole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1A1ADC6-963D-06EF-7300-4A093C24BE40}"/>
                </a:ext>
              </a:extLst>
            </p:cNvPr>
            <p:cNvSpPr txBox="1"/>
            <p:nvPr/>
          </p:nvSpPr>
          <p:spPr>
            <a:xfrm>
              <a:off x="3022812" y="5439443"/>
              <a:ext cx="204255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End Diastole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5372DCD-2ADD-B052-D168-7DD8D06AFC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514" t="1791" r="2490" b="2727"/>
            <a:stretch/>
          </p:blipFill>
          <p:spPr>
            <a:xfrm>
              <a:off x="3022812" y="3511264"/>
              <a:ext cx="1935392" cy="1928179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09D5DFB-D862-43B6-FC8F-2BA3934D8D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448" t="4314" r="5616" b="4503"/>
            <a:stretch/>
          </p:blipFill>
          <p:spPr>
            <a:xfrm>
              <a:off x="5209540" y="3511265"/>
              <a:ext cx="1941445" cy="19281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2774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3A932-0974-0EB6-DF96-FB77E63A1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10A63-82EE-1C98-E1F8-CD319B6AA5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2C4E3F-7194-D164-CB67-3C2A946868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380"/>
          <a:stretch/>
        </p:blipFill>
        <p:spPr>
          <a:xfrm>
            <a:off x="3580849" y="1443280"/>
            <a:ext cx="3980224" cy="428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353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35EDD3AD-2BB7-0433-4AAD-57F419ADFAF5}"/>
              </a:ext>
            </a:extLst>
          </p:cNvPr>
          <p:cNvGrpSpPr/>
          <p:nvPr/>
        </p:nvGrpSpPr>
        <p:grpSpPr>
          <a:xfrm>
            <a:off x="88974" y="69879"/>
            <a:ext cx="12297250" cy="4398805"/>
            <a:chOff x="108994" y="779202"/>
            <a:chExt cx="12297250" cy="4398805"/>
          </a:xfrm>
        </p:grpSpPr>
        <p:graphicFrame>
          <p:nvGraphicFramePr>
            <p:cNvPr id="4" name="Object 3">
              <a:extLst>
                <a:ext uri="{FF2B5EF4-FFF2-40B4-BE49-F238E27FC236}">
                  <a16:creationId xmlns:a16="http://schemas.microsoft.com/office/drawing/2014/main" id="{AEE8C7E4-8373-AC28-AD0F-F55264A486D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82264941"/>
                </p:ext>
              </p:extLst>
            </p:nvPr>
          </p:nvGraphicFramePr>
          <p:xfrm>
            <a:off x="108994" y="1833942"/>
            <a:ext cx="5003800" cy="27130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1" name="Prism 9" r:id="rId3" imgW="5003726" imgH="2712955" progId="Prism9.Document">
                    <p:embed/>
                  </p:oleObj>
                </mc:Choice>
                <mc:Fallback>
                  <p:oleObj name="Prism 9" r:id="rId3" imgW="5003726" imgH="2712955" progId="Prism9.Document">
                    <p:embed/>
                    <p:pic>
                      <p:nvPicPr>
                        <p:cNvPr id="4" name="Object 3">
                          <a:extLst>
                            <a:ext uri="{FF2B5EF4-FFF2-40B4-BE49-F238E27FC236}">
                              <a16:creationId xmlns:a16="http://schemas.microsoft.com/office/drawing/2014/main" id="{AEE8C7E4-8373-AC28-AD0F-F55264A486D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108994" y="1833942"/>
                          <a:ext cx="5003800" cy="27130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" name="Object 4">
              <a:extLst>
                <a:ext uri="{FF2B5EF4-FFF2-40B4-BE49-F238E27FC236}">
                  <a16:creationId xmlns:a16="http://schemas.microsoft.com/office/drawing/2014/main" id="{CA27259C-F748-14AC-AE17-AF822157B87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217959433"/>
                </p:ext>
              </p:extLst>
            </p:nvPr>
          </p:nvGraphicFramePr>
          <p:xfrm>
            <a:off x="5099326" y="862424"/>
            <a:ext cx="3854450" cy="21764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2" name="Prism 9" r:id="rId5" imgW="3854172" imgH="2176485" progId="Prism9.Document">
                    <p:embed/>
                  </p:oleObj>
                </mc:Choice>
                <mc:Fallback>
                  <p:oleObj name="Prism 9" r:id="rId5" imgW="3854172" imgH="2176485" progId="Prism9.Document">
                    <p:embed/>
                    <p:pic>
                      <p:nvPicPr>
                        <p:cNvPr id="5" name="Object 4">
                          <a:extLst>
                            <a:ext uri="{FF2B5EF4-FFF2-40B4-BE49-F238E27FC236}">
                              <a16:creationId xmlns:a16="http://schemas.microsoft.com/office/drawing/2014/main" id="{CA27259C-F748-14AC-AE17-AF822157B87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5099326" y="862424"/>
                          <a:ext cx="3854450" cy="21764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" name="Object 5">
              <a:extLst>
                <a:ext uri="{FF2B5EF4-FFF2-40B4-BE49-F238E27FC236}">
                  <a16:creationId xmlns:a16="http://schemas.microsoft.com/office/drawing/2014/main" id="{9B9DBBF9-C968-18C4-3450-7B1AD7B8967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548655234"/>
                </p:ext>
              </p:extLst>
            </p:nvPr>
          </p:nvGraphicFramePr>
          <p:xfrm>
            <a:off x="8551794" y="862424"/>
            <a:ext cx="3848100" cy="21764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3" name="Prism 9" r:id="rId7" imgW="3848050" imgH="2176485" progId="Prism9.Document">
                    <p:embed/>
                  </p:oleObj>
                </mc:Choice>
                <mc:Fallback>
                  <p:oleObj name="Prism 9" r:id="rId7" imgW="3848050" imgH="2176485" progId="Prism9.Document">
                    <p:embed/>
                    <p:pic>
                      <p:nvPicPr>
                        <p:cNvPr id="6" name="Object 5">
                          <a:extLst>
                            <a:ext uri="{FF2B5EF4-FFF2-40B4-BE49-F238E27FC236}">
                              <a16:creationId xmlns:a16="http://schemas.microsoft.com/office/drawing/2014/main" id="{9B9DBBF9-C968-18C4-3450-7B1AD7B8967A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8551794" y="862424"/>
                          <a:ext cx="3848100" cy="21764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ct 6">
              <a:extLst>
                <a:ext uri="{FF2B5EF4-FFF2-40B4-BE49-F238E27FC236}">
                  <a16:creationId xmlns:a16="http://schemas.microsoft.com/office/drawing/2014/main" id="{446149DC-458E-7A75-4049-6E6ABB3E0309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12143339"/>
                </p:ext>
              </p:extLst>
            </p:nvPr>
          </p:nvGraphicFramePr>
          <p:xfrm>
            <a:off x="5105676" y="3001544"/>
            <a:ext cx="3848100" cy="21764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4" name="Prism 9" r:id="rId9" imgW="3848050" imgH="2176485" progId="Prism9.Document">
                    <p:embed/>
                  </p:oleObj>
                </mc:Choice>
                <mc:Fallback>
                  <p:oleObj name="Prism 9" r:id="rId9" imgW="3848050" imgH="2176485" progId="Prism9.Document">
                    <p:embed/>
                    <p:pic>
                      <p:nvPicPr>
                        <p:cNvPr id="7" name="Object 6">
                          <a:extLst>
                            <a:ext uri="{FF2B5EF4-FFF2-40B4-BE49-F238E27FC236}">
                              <a16:creationId xmlns:a16="http://schemas.microsoft.com/office/drawing/2014/main" id="{446149DC-458E-7A75-4049-6E6ABB3E0309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5105676" y="3001544"/>
                          <a:ext cx="3848100" cy="21764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" name="Object 7">
              <a:extLst>
                <a:ext uri="{FF2B5EF4-FFF2-40B4-BE49-F238E27FC236}">
                  <a16:creationId xmlns:a16="http://schemas.microsoft.com/office/drawing/2014/main" id="{55320FB4-299E-C6EB-D584-A48B2695DEA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14279140"/>
                </p:ext>
              </p:extLst>
            </p:nvPr>
          </p:nvGraphicFramePr>
          <p:xfrm>
            <a:off x="8558144" y="3001544"/>
            <a:ext cx="3848100" cy="21764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5" name="Prism 9" r:id="rId11" imgW="3848050" imgH="2176485" progId="Prism9.Document">
                    <p:embed/>
                  </p:oleObj>
                </mc:Choice>
                <mc:Fallback>
                  <p:oleObj name="Prism 9" r:id="rId11" imgW="3848050" imgH="2176485" progId="Prism9.Document">
                    <p:embed/>
                    <p:pic>
                      <p:nvPicPr>
                        <p:cNvPr id="8" name="Object 7">
                          <a:extLst>
                            <a:ext uri="{FF2B5EF4-FFF2-40B4-BE49-F238E27FC236}">
                              <a16:creationId xmlns:a16="http://schemas.microsoft.com/office/drawing/2014/main" id="{55320FB4-299E-C6EB-D584-A48B2695DEA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8558144" y="3001544"/>
                          <a:ext cx="3848100" cy="21764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C3B38C8-DA2B-34BE-DAEF-8E117E800102}"/>
                </a:ext>
              </a:extLst>
            </p:cNvPr>
            <p:cNvSpPr txBox="1"/>
            <p:nvPr/>
          </p:nvSpPr>
          <p:spPr>
            <a:xfrm>
              <a:off x="6158743" y="779202"/>
              <a:ext cx="20884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Manual vs. Philips 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94652B9-B470-AF56-70A7-2AAE623F65F9}"/>
                </a:ext>
              </a:extLst>
            </p:cNvPr>
            <p:cNvSpPr txBox="1"/>
            <p:nvPr/>
          </p:nvSpPr>
          <p:spPr>
            <a:xfrm>
              <a:off x="9511546" y="779202"/>
              <a:ext cx="20355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Manual vs. Philips 2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BB3C922-7A40-248D-A0D2-F20F6AA112ED}"/>
                </a:ext>
              </a:extLst>
            </p:cNvPr>
            <p:cNvSpPr txBox="1"/>
            <p:nvPr/>
          </p:nvSpPr>
          <p:spPr>
            <a:xfrm>
              <a:off x="6244405" y="3120376"/>
              <a:ext cx="16840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Manual vs. GE 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8707262-DC06-D4DB-BE52-A68CA4200B75}"/>
                </a:ext>
              </a:extLst>
            </p:cNvPr>
            <p:cNvSpPr txBox="1"/>
            <p:nvPr/>
          </p:nvSpPr>
          <p:spPr>
            <a:xfrm>
              <a:off x="9590582" y="3120376"/>
              <a:ext cx="16840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Manual vs. GE 2</a:t>
              </a: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999BE348-A9F7-3E15-FEDE-1F5923F4E7F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8974" y="4033328"/>
            <a:ext cx="4576316" cy="2305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648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4C40632A-59D6-FB38-5EFF-F1AA7DE30C22}"/>
              </a:ext>
            </a:extLst>
          </p:cNvPr>
          <p:cNvGrpSpPr/>
          <p:nvPr/>
        </p:nvGrpSpPr>
        <p:grpSpPr>
          <a:xfrm>
            <a:off x="65314" y="164705"/>
            <a:ext cx="12260746" cy="4542101"/>
            <a:chOff x="0" y="852088"/>
            <a:chExt cx="12260746" cy="4542101"/>
          </a:xfrm>
        </p:grpSpPr>
        <p:graphicFrame>
          <p:nvGraphicFramePr>
            <p:cNvPr id="7" name="Object 6">
              <a:extLst>
                <a:ext uri="{FF2B5EF4-FFF2-40B4-BE49-F238E27FC236}">
                  <a16:creationId xmlns:a16="http://schemas.microsoft.com/office/drawing/2014/main" id="{1ED233DE-6258-50E4-2077-64151E09CE9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226414799"/>
                </p:ext>
              </p:extLst>
            </p:nvPr>
          </p:nvGraphicFramePr>
          <p:xfrm>
            <a:off x="0" y="1813270"/>
            <a:ext cx="4837113" cy="27130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5" name="Prism 9" r:id="rId3" imgW="4837343" imgH="2712955" progId="Prism9.Document">
                    <p:embed/>
                  </p:oleObj>
                </mc:Choice>
                <mc:Fallback>
                  <p:oleObj name="Prism 9" r:id="rId3" imgW="4837343" imgH="2712955" progId="Prism9.Document">
                    <p:embed/>
                    <p:pic>
                      <p:nvPicPr>
                        <p:cNvPr id="7" name="Object 6">
                          <a:extLst>
                            <a:ext uri="{FF2B5EF4-FFF2-40B4-BE49-F238E27FC236}">
                              <a16:creationId xmlns:a16="http://schemas.microsoft.com/office/drawing/2014/main" id="{1ED233DE-6258-50E4-2077-64151E09CE9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0" y="1813270"/>
                          <a:ext cx="4837113" cy="27130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" name="Object 7">
              <a:extLst>
                <a:ext uri="{FF2B5EF4-FFF2-40B4-BE49-F238E27FC236}">
                  <a16:creationId xmlns:a16="http://schemas.microsoft.com/office/drawing/2014/main" id="{D6773E33-C5FC-B258-D18E-CD996A1EA8F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94371757"/>
                </p:ext>
              </p:extLst>
            </p:nvPr>
          </p:nvGraphicFramePr>
          <p:xfrm>
            <a:off x="4837113" y="1041263"/>
            <a:ext cx="3854450" cy="21764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6" name="Prism 9" r:id="rId5" imgW="3854172" imgH="2176485" progId="Prism9.Document">
                    <p:embed/>
                  </p:oleObj>
                </mc:Choice>
                <mc:Fallback>
                  <p:oleObj name="Prism 9" r:id="rId5" imgW="3854172" imgH="2176485" progId="Prism9.Document">
                    <p:embed/>
                    <p:pic>
                      <p:nvPicPr>
                        <p:cNvPr id="8" name="Object 7">
                          <a:extLst>
                            <a:ext uri="{FF2B5EF4-FFF2-40B4-BE49-F238E27FC236}">
                              <a16:creationId xmlns:a16="http://schemas.microsoft.com/office/drawing/2014/main" id="{D6773E33-C5FC-B258-D18E-CD996A1EA8F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4837113" y="1041263"/>
                          <a:ext cx="3854450" cy="21764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" name="Object 8">
              <a:extLst>
                <a:ext uri="{FF2B5EF4-FFF2-40B4-BE49-F238E27FC236}">
                  <a16:creationId xmlns:a16="http://schemas.microsoft.com/office/drawing/2014/main" id="{51F63185-BC56-DBE2-196F-527108944202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48488281"/>
                </p:ext>
              </p:extLst>
            </p:nvPr>
          </p:nvGraphicFramePr>
          <p:xfrm>
            <a:off x="8412646" y="948394"/>
            <a:ext cx="3848100" cy="21764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7" name="Prism 9" r:id="rId7" imgW="3848050" imgH="2176485" progId="Prism9.Document">
                    <p:embed/>
                  </p:oleObj>
                </mc:Choice>
                <mc:Fallback>
                  <p:oleObj name="Prism 9" r:id="rId7" imgW="3848050" imgH="2176485" progId="Prism9.Document">
                    <p:embed/>
                    <p:pic>
                      <p:nvPicPr>
                        <p:cNvPr id="9" name="Object 8">
                          <a:extLst>
                            <a:ext uri="{FF2B5EF4-FFF2-40B4-BE49-F238E27FC236}">
                              <a16:creationId xmlns:a16="http://schemas.microsoft.com/office/drawing/2014/main" id="{51F63185-BC56-DBE2-196F-52710894420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8412646" y="948394"/>
                          <a:ext cx="3848100" cy="21764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" name="Object 9">
              <a:extLst>
                <a:ext uri="{FF2B5EF4-FFF2-40B4-BE49-F238E27FC236}">
                  <a16:creationId xmlns:a16="http://schemas.microsoft.com/office/drawing/2014/main" id="{C4C720A3-00FD-4AFA-3D79-EC7CBC0B5BD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24434717"/>
                </p:ext>
              </p:extLst>
            </p:nvPr>
          </p:nvGraphicFramePr>
          <p:xfrm>
            <a:off x="4837113" y="3217726"/>
            <a:ext cx="3848100" cy="21764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8" name="Prism 9" r:id="rId9" imgW="3848050" imgH="2176485" progId="Prism9.Document">
                    <p:embed/>
                  </p:oleObj>
                </mc:Choice>
                <mc:Fallback>
                  <p:oleObj name="Prism 9" r:id="rId9" imgW="3848050" imgH="2176485" progId="Prism9.Document">
                    <p:embed/>
                    <p:pic>
                      <p:nvPicPr>
                        <p:cNvPr id="10" name="Object 9">
                          <a:extLst>
                            <a:ext uri="{FF2B5EF4-FFF2-40B4-BE49-F238E27FC236}">
                              <a16:creationId xmlns:a16="http://schemas.microsoft.com/office/drawing/2014/main" id="{C4C720A3-00FD-4AFA-3D79-EC7CBC0B5BD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4837113" y="3217726"/>
                          <a:ext cx="3848100" cy="21764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1" name="Object 10">
              <a:extLst>
                <a:ext uri="{FF2B5EF4-FFF2-40B4-BE49-F238E27FC236}">
                  <a16:creationId xmlns:a16="http://schemas.microsoft.com/office/drawing/2014/main" id="{202FF025-40EA-E65A-9BD8-490E56ADD209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835904055"/>
                </p:ext>
              </p:extLst>
            </p:nvPr>
          </p:nvGraphicFramePr>
          <p:xfrm>
            <a:off x="8412646" y="3217725"/>
            <a:ext cx="3848100" cy="21764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9" name="Prism 9" r:id="rId11" imgW="3848050" imgH="2176485" progId="Prism9.Document">
                    <p:embed/>
                  </p:oleObj>
                </mc:Choice>
                <mc:Fallback>
                  <p:oleObj name="Prism 9" r:id="rId11" imgW="3848050" imgH="2176485" progId="Prism9.Document">
                    <p:embed/>
                    <p:pic>
                      <p:nvPicPr>
                        <p:cNvPr id="11" name="Object 10">
                          <a:extLst>
                            <a:ext uri="{FF2B5EF4-FFF2-40B4-BE49-F238E27FC236}">
                              <a16:creationId xmlns:a16="http://schemas.microsoft.com/office/drawing/2014/main" id="{202FF025-40EA-E65A-9BD8-490E56ADD209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8412646" y="3217725"/>
                          <a:ext cx="3848100" cy="21764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A3C7D99-E014-0CEB-8F38-7C67C2E06A34}"/>
                </a:ext>
              </a:extLst>
            </p:cNvPr>
            <p:cNvSpPr txBox="1"/>
            <p:nvPr/>
          </p:nvSpPr>
          <p:spPr>
            <a:xfrm>
              <a:off x="5728050" y="852088"/>
              <a:ext cx="1666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DLS vs. Philips 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BCEE29C-5B2A-88BF-B4AE-DB45D6948F45}"/>
                </a:ext>
              </a:extLst>
            </p:cNvPr>
            <p:cNvSpPr txBox="1"/>
            <p:nvPr/>
          </p:nvSpPr>
          <p:spPr>
            <a:xfrm>
              <a:off x="9504920" y="852088"/>
              <a:ext cx="1666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DLS vs. Philips 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404C61E-AE29-D8D8-D60A-354CCCADAE94}"/>
                </a:ext>
              </a:extLst>
            </p:cNvPr>
            <p:cNvSpPr txBox="1"/>
            <p:nvPr/>
          </p:nvSpPr>
          <p:spPr>
            <a:xfrm>
              <a:off x="5813712" y="3193262"/>
              <a:ext cx="13153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DLS vs. GE 1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A54CCEA-283C-47E7-8186-9F57548F673E}"/>
                </a:ext>
              </a:extLst>
            </p:cNvPr>
            <p:cNvSpPr txBox="1"/>
            <p:nvPr/>
          </p:nvSpPr>
          <p:spPr>
            <a:xfrm>
              <a:off x="9590582" y="3193262"/>
              <a:ext cx="13153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DLS vs. GE 2</a:t>
              </a: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1A701D39-9CF9-F9FF-6E83-13B79B2BDA9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73000" y="3914728"/>
            <a:ext cx="4087640" cy="216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053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3E6350C-D3C3-A221-B75B-9687334FD6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4677" y="4251878"/>
            <a:ext cx="4414379" cy="1847380"/>
          </a:xfr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1533AF6C-03EB-F2DD-C5A1-D7ADE1D2FF72}"/>
              </a:ext>
            </a:extLst>
          </p:cNvPr>
          <p:cNvGrpSpPr/>
          <p:nvPr/>
        </p:nvGrpSpPr>
        <p:grpSpPr>
          <a:xfrm>
            <a:off x="103506" y="161686"/>
            <a:ext cx="12284629" cy="4466773"/>
            <a:chOff x="0" y="779202"/>
            <a:chExt cx="12284629" cy="4466773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BA4D822-EB2C-6F79-94A2-A3B78F284C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9173" r="14950"/>
            <a:stretch/>
          </p:blipFill>
          <p:spPr>
            <a:xfrm>
              <a:off x="4424165" y="3080047"/>
              <a:ext cx="4309714" cy="2165928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5E70AF1-3E17-AC59-1EBF-2C516D92B4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707" t="14228" r="7723" b="2376"/>
            <a:stretch/>
          </p:blipFill>
          <p:spPr>
            <a:xfrm>
              <a:off x="8733879" y="886238"/>
              <a:ext cx="3458121" cy="2054708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273D902-25F6-6275-390C-4BDC3E4156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4089" t="19158" r="22217"/>
            <a:stretch/>
          </p:blipFill>
          <p:spPr>
            <a:xfrm>
              <a:off x="4990139" y="1083137"/>
              <a:ext cx="3458121" cy="199691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B9FD86A-CDA2-6369-AA2B-7E6A7173E0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19822" r="5476"/>
            <a:stretch/>
          </p:blipFill>
          <p:spPr>
            <a:xfrm>
              <a:off x="8641248" y="3225036"/>
              <a:ext cx="3643381" cy="198052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8BE43CB-A88D-B0D5-139D-8958C9FB64DF}"/>
                </a:ext>
              </a:extLst>
            </p:cNvPr>
            <p:cNvSpPr txBox="1"/>
            <p:nvPr/>
          </p:nvSpPr>
          <p:spPr>
            <a:xfrm>
              <a:off x="5728050" y="779202"/>
              <a:ext cx="26014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DLS + Speckle vs. Philips 1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E12B883-6533-74EF-C41E-5EE85CD34B28}"/>
                </a:ext>
              </a:extLst>
            </p:cNvPr>
            <p:cNvSpPr txBox="1"/>
            <p:nvPr/>
          </p:nvSpPr>
          <p:spPr>
            <a:xfrm>
              <a:off x="9504920" y="779202"/>
              <a:ext cx="26014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DLS + Speckle vs. Philips 2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CF602E9-4A13-60E9-AE64-C808FD9C068B}"/>
                </a:ext>
              </a:extLst>
            </p:cNvPr>
            <p:cNvSpPr txBox="1"/>
            <p:nvPr/>
          </p:nvSpPr>
          <p:spPr>
            <a:xfrm>
              <a:off x="5813712" y="3120376"/>
              <a:ext cx="2249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DLS + Speckle vs. GE 1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4D20ABE-1DBC-9DCF-201B-BCA23D55E49E}"/>
                </a:ext>
              </a:extLst>
            </p:cNvPr>
            <p:cNvSpPr txBox="1"/>
            <p:nvPr/>
          </p:nvSpPr>
          <p:spPr>
            <a:xfrm>
              <a:off x="9590582" y="3120376"/>
              <a:ext cx="2249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DLS + Speckle vs. GE 2</a:t>
              </a:r>
            </a:p>
          </p:txBody>
        </p:sp>
        <p:graphicFrame>
          <p:nvGraphicFramePr>
            <p:cNvPr id="20" name="Object 19">
              <a:extLst>
                <a:ext uri="{FF2B5EF4-FFF2-40B4-BE49-F238E27FC236}">
                  <a16:creationId xmlns:a16="http://schemas.microsoft.com/office/drawing/2014/main" id="{B0978626-19B3-7AC1-F7EA-4CB4A06BE61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061887418"/>
                </p:ext>
              </p:extLst>
            </p:nvPr>
          </p:nvGraphicFramePr>
          <p:xfrm>
            <a:off x="0" y="1763857"/>
            <a:ext cx="4837113" cy="27130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5" name="Prism 9" r:id="rId8" imgW="4837343" imgH="2712955" progId="Prism9.Document">
                    <p:embed/>
                  </p:oleObj>
                </mc:Choice>
                <mc:Fallback>
                  <p:oleObj name="Prism 9" r:id="rId8" imgW="4837343" imgH="2712955" progId="Prism9.Document">
                    <p:embed/>
                    <p:pic>
                      <p:nvPicPr>
                        <p:cNvPr id="20" name="Object 19">
                          <a:extLst>
                            <a:ext uri="{FF2B5EF4-FFF2-40B4-BE49-F238E27FC236}">
                              <a16:creationId xmlns:a16="http://schemas.microsoft.com/office/drawing/2014/main" id="{B0978626-19B3-7AC1-F7EA-4CB4A06BE61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0" y="1763857"/>
                          <a:ext cx="4837113" cy="27130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913493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C99A6A3-5CB4-FAB7-6632-6AC512108D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2298031"/>
              </p:ext>
            </p:extLst>
          </p:nvPr>
        </p:nvGraphicFramePr>
        <p:xfrm>
          <a:off x="5771806" y="827398"/>
          <a:ext cx="4516437" cy="3776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9" name="Prism 9" r:id="rId7" imgW="4517182" imgH="3776894" progId="Prism9.Document">
                  <p:embed/>
                </p:oleObj>
              </mc:Choice>
              <mc:Fallback>
                <p:oleObj name="Prism 9" r:id="rId7" imgW="4517182" imgH="3776894" progId="Prism9.Document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3C99A6A3-5CB4-FAB7-6632-6AC512108DA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771806" y="827398"/>
                        <a:ext cx="4516437" cy="3776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2PXH6QIR_2_EPIQ7C_NO.avi1">
            <a:hlinkClick r:id="" action="ppaction://media"/>
            <a:extLst>
              <a:ext uri="{FF2B5EF4-FFF2-40B4-BE49-F238E27FC236}">
                <a16:creationId xmlns:a16="http://schemas.microsoft.com/office/drawing/2014/main" id="{5CCB9624-68B0-9FBA-AF10-4D4D65CAEBD0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524057" y="662462"/>
            <a:ext cx="2604534" cy="2053268"/>
          </a:xfrm>
          <a:prstGeom prst="rect">
            <a:avLst/>
          </a:prstGeom>
        </p:spPr>
      </p:pic>
      <p:pic>
        <p:nvPicPr>
          <p:cNvPr id="8" name="2PXH6QIR_2_EPIQ7C_NO.avi1">
            <a:hlinkClick r:id="" action="ppaction://media"/>
            <a:extLst>
              <a:ext uri="{FF2B5EF4-FFF2-40B4-BE49-F238E27FC236}">
                <a16:creationId xmlns:a16="http://schemas.microsoft.com/office/drawing/2014/main" id="{9F542177-09B8-513F-E336-77EF87BD842F}"/>
              </a:ext>
            </a:extLst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524057" y="3292198"/>
            <a:ext cx="2604534" cy="20532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5721BB-DDD1-814A-3816-53ED99E8E333}"/>
              </a:ext>
            </a:extLst>
          </p:cNvPr>
          <p:cNvSpPr txBox="1"/>
          <p:nvPr/>
        </p:nvSpPr>
        <p:spPr>
          <a:xfrm>
            <a:off x="2582137" y="346138"/>
            <a:ext cx="2488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Speckle Tracking Manual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0B66A6-783F-2070-8007-1BF7DB3E85FB}"/>
              </a:ext>
            </a:extLst>
          </p:cNvPr>
          <p:cNvSpPr txBox="1"/>
          <p:nvPr/>
        </p:nvSpPr>
        <p:spPr>
          <a:xfrm>
            <a:off x="3192977" y="2950088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8F01F7-1A70-AA2A-3E06-5C8C7532905A}"/>
              </a:ext>
            </a:extLst>
          </p:cNvPr>
          <p:cNvSpPr txBox="1"/>
          <p:nvPr/>
        </p:nvSpPr>
        <p:spPr>
          <a:xfrm>
            <a:off x="6785837" y="530804"/>
            <a:ext cx="25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Pearce r: correlation Data</a:t>
            </a:r>
          </a:p>
        </p:txBody>
      </p:sp>
    </p:spTree>
    <p:extLst>
      <p:ext uri="{BB962C8B-B14F-4D97-AF65-F5344CB8AC3E}">
        <p14:creationId xmlns:p14="http://schemas.microsoft.com/office/powerpoint/2010/main" val="1993937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89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1832</TotalTime>
  <Words>97</Words>
  <Application>Microsoft Office PowerPoint</Application>
  <PresentationFormat>와이드스크린</PresentationFormat>
  <Paragraphs>22</Paragraphs>
  <Slides>6</Slides>
  <Notes>0</Notes>
  <HiddenSlides>0</HiddenSlides>
  <MMClips>2</MMClips>
  <ScaleCrop>false</ScaleCrop>
  <HeadingPairs>
    <vt:vector size="8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Prism 9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Kwan, Alan, M.D.</dc:creator>
  <cp:lastModifiedBy>Chang, Ernest</cp:lastModifiedBy>
  <cp:revision>9</cp:revision>
  <dcterms:created xsi:type="dcterms:W3CDTF">2022-08-11T00:32:52Z</dcterms:created>
  <dcterms:modified xsi:type="dcterms:W3CDTF">2023-11-29T15:51:05Z</dcterms:modified>
</cp:coreProperties>
</file>

<file path=docProps/thumbnail.jpeg>
</file>